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56" r:id="rId2"/>
    <p:sldId id="541" r:id="rId3"/>
    <p:sldId id="542" r:id="rId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2217"/>
    <a:srgbClr val="E51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94622" autoAdjust="0"/>
  </p:normalViewPr>
  <p:slideViewPr>
    <p:cSldViewPr snapToGrid="0" snapToObjects="1">
      <p:cViewPr varScale="1">
        <p:scale>
          <a:sx n="108" d="100"/>
          <a:sy n="108" d="100"/>
        </p:scale>
        <p:origin x="103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5" d="100"/>
          <a:sy n="55" d="100"/>
        </p:scale>
        <p:origin x="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0CFBA-E990-492A-B8EC-42DA37F7FF05}" type="datetimeFigureOut">
              <a:rPr lang="pt-BR" smtClean="0"/>
              <a:t>03/09/2023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7A09E-C52E-410D-936A-2FD2AB36F7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55471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D3A1DF-988C-DD47-A2FC-66E8BC3ADC5C}" type="datetimeFigureOut">
              <a:rPr lang="pt-BR" smtClean="0"/>
              <a:t>03/09/2023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6F525-BAAF-C84F-B813-5FFD2F2D03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56462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7313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4028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4539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741322F5-93ED-4D68-A8FF-9359DF6E75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85060" y="2074736"/>
            <a:ext cx="8915514" cy="7078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2B77ECB5-455F-48E1-AC6C-CB94B5AD6A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85060" y="31659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94A25BC8-06B9-4702-900E-C725EC8984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4350" y="3686175"/>
            <a:ext cx="8323263" cy="89978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dignissimos</a:t>
            </a: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Montserrat" pitchFamily="2" charset="77"/>
            </a:endParaRPr>
          </a:p>
          <a:p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2CD3EFA3-E8FF-4777-8F73-3A0ED7F42E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4196019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94384EF9-9F88-3F44-960E-23228F2B7B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16800" y="1"/>
            <a:ext cx="46752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91D4AD5-11DD-4E82-960B-C503F0BDD1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E8B551AC-1062-45BF-8F6C-49BD202866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2" y="2472844"/>
            <a:ext cx="4547502" cy="956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3" name="Espaço Reservado para Texto 16">
            <a:extLst>
              <a:ext uri="{FF2B5EF4-FFF2-40B4-BE49-F238E27FC236}">
                <a16:creationId xmlns:a16="http://schemas.microsoft.com/office/drawing/2014/main" id="{A0D0365B-6FD1-4482-BC3D-ADA1653172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21097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4" name="Espaço Reservado para Texto 18">
            <a:extLst>
              <a:ext uri="{FF2B5EF4-FFF2-40B4-BE49-F238E27FC236}">
                <a16:creationId xmlns:a16="http://schemas.microsoft.com/office/drawing/2014/main" id="{E0957A65-0BA6-4042-A566-FBBCD4E11B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33743" y="3783198"/>
            <a:ext cx="4848358" cy="10191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digníssimos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  <p:sp>
        <p:nvSpPr>
          <p:cNvPr id="15" name="Espaço Reservado para Texto 20">
            <a:extLst>
              <a:ext uri="{FF2B5EF4-FFF2-40B4-BE49-F238E27FC236}">
                <a16:creationId xmlns:a16="http://schemas.microsoft.com/office/drawing/2014/main" id="{D769B9D2-9F94-480A-B9CA-79C5B8EC80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1513852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20">
            <a:extLst>
              <a:ext uri="{FF2B5EF4-FFF2-40B4-BE49-F238E27FC236}">
                <a16:creationId xmlns:a16="http://schemas.microsoft.com/office/drawing/2014/main" id="{28CAF223-2313-4CD7-91B6-501139C3D3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960D71C8-8756-424E-9251-B869DC4BD8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1" y="2295927"/>
            <a:ext cx="8661274" cy="1816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3" name="Espaço Reservado para Texto 16">
            <a:extLst>
              <a:ext uri="{FF2B5EF4-FFF2-40B4-BE49-F238E27FC236}">
                <a16:creationId xmlns:a16="http://schemas.microsoft.com/office/drawing/2014/main" id="{985EDE45-596F-455F-8CFD-3A4E052868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1946038"/>
            <a:ext cx="6010507" cy="3193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</p:spTree>
    <p:extLst>
      <p:ext uri="{BB962C8B-B14F-4D97-AF65-F5344CB8AC3E}">
        <p14:creationId xmlns:p14="http://schemas.microsoft.com/office/powerpoint/2010/main" val="117422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7">
            <a:extLst>
              <a:ext uri="{FF2B5EF4-FFF2-40B4-BE49-F238E27FC236}">
                <a16:creationId xmlns:a16="http://schemas.microsoft.com/office/drawing/2014/main" id="{B8881B08-C114-41E0-A225-495C930B29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11200" y="1"/>
            <a:ext cx="8080800" cy="685800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17" name="Espaço Reservado para Texto 20">
            <a:extLst>
              <a:ext uri="{FF2B5EF4-FFF2-40B4-BE49-F238E27FC236}">
                <a16:creationId xmlns:a16="http://schemas.microsoft.com/office/drawing/2014/main" id="{D162C169-6ADC-4BE6-8F66-076EE57B47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973741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8" name="Espaço Reservado para Texto 14">
            <a:extLst>
              <a:ext uri="{FF2B5EF4-FFF2-40B4-BE49-F238E27FC236}">
                <a16:creationId xmlns:a16="http://schemas.microsoft.com/office/drawing/2014/main" id="{1954C29C-77FC-4A9B-89A4-F058AC1802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5189" y="2063631"/>
            <a:ext cx="3040877" cy="10000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D851C657-C4B4-42FD-80F9-BE66B0D5DD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5189" y="3429000"/>
            <a:ext cx="2981286" cy="11732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At vero </a:t>
            </a:r>
            <a:r>
              <a:rPr lang="pt-BR" dirty="0" err="1"/>
              <a:t>eos</a:t>
            </a:r>
            <a:r>
              <a:rPr lang="pt-BR" dirty="0"/>
              <a:t> et </a:t>
            </a:r>
            <a:r>
              <a:rPr lang="pt-BR" dirty="0" err="1"/>
              <a:t>accus</a:t>
            </a:r>
            <a:r>
              <a:rPr lang="pt-BR" dirty="0"/>
              <a:t> </a:t>
            </a:r>
            <a:r>
              <a:rPr lang="pt-BR" dirty="0" err="1"/>
              <a:t>amus</a:t>
            </a:r>
            <a:r>
              <a:rPr lang="pt-BR" dirty="0"/>
              <a:t> et </a:t>
            </a:r>
            <a:r>
              <a:rPr lang="pt-BR" dirty="0" err="1"/>
              <a:t>iusto</a:t>
            </a:r>
            <a:r>
              <a:rPr lang="pt-BR" dirty="0"/>
              <a:t> </a:t>
            </a:r>
            <a:r>
              <a:rPr lang="pt-BR" dirty="0" err="1"/>
              <a:t>djanl</a:t>
            </a:r>
            <a:r>
              <a:rPr lang="pt-BR" dirty="0"/>
              <a:t> </a:t>
            </a:r>
            <a:r>
              <a:rPr lang="pt-BR" dirty="0" err="1"/>
              <a:t>kdepoe</a:t>
            </a:r>
            <a:r>
              <a:rPr lang="pt-BR" dirty="0"/>
              <a:t> p </a:t>
            </a:r>
            <a:r>
              <a:rPr lang="pt-BR" dirty="0" err="1"/>
              <a:t>kdpe</a:t>
            </a:r>
            <a:r>
              <a:rPr lang="pt-BR" dirty="0"/>
              <a:t> </a:t>
            </a:r>
            <a:r>
              <a:rPr lang="pt-BR" dirty="0" err="1"/>
              <a:t>poe</a:t>
            </a:r>
            <a:r>
              <a:rPr lang="pt-BR" dirty="0"/>
              <a:t> </a:t>
            </a:r>
            <a:r>
              <a:rPr lang="pt-BR" dirty="0" err="1"/>
              <a:t>dekpepd</a:t>
            </a:r>
            <a:r>
              <a:rPr lang="pt-BR" dirty="0"/>
              <a:t> </a:t>
            </a:r>
            <a:r>
              <a:rPr lang="pt-BR" dirty="0" err="1"/>
              <a:t>dkep</a:t>
            </a:r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2ACA8FCE-2A40-4A5E-8EDF-17CAC0C73E61}"/>
              </a:ext>
            </a:extLst>
          </p:cNvPr>
          <p:cNvSpPr/>
          <p:nvPr userDrawn="1"/>
        </p:nvSpPr>
        <p:spPr>
          <a:xfrm>
            <a:off x="4111200" y="0"/>
            <a:ext cx="8080800" cy="685800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7468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B292629F-8599-4F92-A11D-198792AE74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54495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D6232B5F-98D9-4309-9DC0-CCF0ABEE97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1C1E4346-AF9D-4723-AC91-8D1439E715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7296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7">
            <a:extLst>
              <a:ext uri="{FF2B5EF4-FFF2-40B4-BE49-F238E27FC236}">
                <a16:creationId xmlns:a16="http://schemas.microsoft.com/office/drawing/2014/main" id="{5520EFA0-1772-403D-A062-E6DD5F2BB2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FFA5671-E4C1-4C02-9619-5D3BBC96BA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1" name="Espaço Reservado para Texto 14">
            <a:extLst>
              <a:ext uri="{FF2B5EF4-FFF2-40B4-BE49-F238E27FC236}">
                <a16:creationId xmlns:a16="http://schemas.microsoft.com/office/drawing/2014/main" id="{4AD7BF10-3B9A-4CAF-A211-E259F6A58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2" name="Espaço Reservado para Texto 16">
            <a:extLst>
              <a:ext uri="{FF2B5EF4-FFF2-40B4-BE49-F238E27FC236}">
                <a16:creationId xmlns:a16="http://schemas.microsoft.com/office/drawing/2014/main" id="{C9666645-D8A0-4DFC-AED3-612867001E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B08148B9-3BB7-4F2F-B353-8B1E8ACDC3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754008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4050657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9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7">
            <a:extLst>
              <a:ext uri="{FF2B5EF4-FFF2-40B4-BE49-F238E27FC236}">
                <a16:creationId xmlns:a16="http://schemas.microsoft.com/office/drawing/2014/main" id="{5B078085-CFB3-474A-8AB2-6057F16676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9200" y="892800"/>
            <a:ext cx="3247200" cy="50832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0" name="Espaço Reservado para Texto 20">
            <a:extLst>
              <a:ext uri="{FF2B5EF4-FFF2-40B4-BE49-F238E27FC236}">
                <a16:creationId xmlns:a16="http://schemas.microsoft.com/office/drawing/2014/main" id="{2EA6C8C7-5399-4A1E-86C0-1D1FD1BFB4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91537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1" name="Espaço Reservado para Texto 14">
            <a:extLst>
              <a:ext uri="{FF2B5EF4-FFF2-40B4-BE49-F238E27FC236}">
                <a16:creationId xmlns:a16="http://schemas.microsoft.com/office/drawing/2014/main" id="{00C13B46-ABB9-4116-865F-2BE6FE1A47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2" y="2472844"/>
            <a:ext cx="4547502" cy="956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2" name="Espaço Reservado para Texto 16">
            <a:extLst>
              <a:ext uri="{FF2B5EF4-FFF2-40B4-BE49-F238E27FC236}">
                <a16:creationId xmlns:a16="http://schemas.microsoft.com/office/drawing/2014/main" id="{98DB5B05-5EC5-4378-B425-3F331258D7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21097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3" name="Espaço Reservado para Texto 18">
            <a:extLst>
              <a:ext uri="{FF2B5EF4-FFF2-40B4-BE49-F238E27FC236}">
                <a16:creationId xmlns:a16="http://schemas.microsoft.com/office/drawing/2014/main" id="{2225EEEF-C35B-4BE1-9090-F3515CBF38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33743" y="3783198"/>
            <a:ext cx="4848358" cy="10191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digníssimos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5343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7">
            <a:extLst>
              <a:ext uri="{FF2B5EF4-FFF2-40B4-BE49-F238E27FC236}">
                <a16:creationId xmlns:a16="http://schemas.microsoft.com/office/drawing/2014/main" id="{27491348-2904-4E3C-976D-C9D70E984E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3941022-81D3-45E0-90AF-0C893CAC7D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4" name="Espaço Reservado para Texto 20">
            <a:extLst>
              <a:ext uri="{FF2B5EF4-FFF2-40B4-BE49-F238E27FC236}">
                <a16:creationId xmlns:a16="http://schemas.microsoft.com/office/drawing/2014/main" id="{E170FF94-C7C6-416D-A6D7-0E6AAF9DB8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708495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F336D416-E3A3-4C43-A714-47FF94D554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6" name="Espaço Reservado para Texto 16">
            <a:extLst>
              <a:ext uri="{FF2B5EF4-FFF2-40B4-BE49-F238E27FC236}">
                <a16:creationId xmlns:a16="http://schemas.microsoft.com/office/drawing/2014/main" id="{74F99CB3-0673-4FF3-9B85-3B8440FFC6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9885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8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7">
            <a:extLst>
              <a:ext uri="{FF2B5EF4-FFF2-40B4-BE49-F238E27FC236}">
                <a16:creationId xmlns:a16="http://schemas.microsoft.com/office/drawing/2014/main" id="{D4967DCA-7669-49F9-A658-8E70FD0991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2800" y="1713600"/>
            <a:ext cx="6105600" cy="34488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26989E0A-3159-456E-8FF7-4A7FA0348C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91537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7" name="Espaço Reservado para Texto 14">
            <a:extLst>
              <a:ext uri="{FF2B5EF4-FFF2-40B4-BE49-F238E27FC236}">
                <a16:creationId xmlns:a16="http://schemas.microsoft.com/office/drawing/2014/main" id="{D14B1311-0417-45F1-9983-D3ECF2644E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09462" y="2833431"/>
            <a:ext cx="3607643" cy="8337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8" name="Espaço Reservado para Texto 16">
            <a:extLst>
              <a:ext uri="{FF2B5EF4-FFF2-40B4-BE49-F238E27FC236}">
                <a16:creationId xmlns:a16="http://schemas.microsoft.com/office/drawing/2014/main" id="{34CD557F-3E3F-43FE-AAD8-486BF7897E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09462" y="3955431"/>
            <a:ext cx="3496729" cy="2620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0817470E-A528-433B-BD72-A4E57D729F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08888" y="4235210"/>
            <a:ext cx="3608217" cy="9423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 err="1">
                <a:latin typeface="Montserrat" panose="00000500000000000000" pitchFamily="2" charset="0"/>
              </a:rPr>
              <a:t>Mondwd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jqwod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dsoa</a:t>
            </a:r>
            <a:r>
              <a:rPr lang="pt-BR" dirty="0">
                <a:latin typeface="Montserrat" panose="00000500000000000000" pitchFamily="2" charset="0"/>
              </a:rPr>
              <a:t> os </a:t>
            </a:r>
            <a:r>
              <a:rPr lang="pt-BR" dirty="0" err="1">
                <a:latin typeface="Montserrat" panose="00000500000000000000" pitchFamily="2" charset="0"/>
              </a:rPr>
              <a:t>wdwo</a:t>
            </a:r>
            <a:r>
              <a:rPr lang="pt-BR" dirty="0">
                <a:latin typeface="Montserrat" panose="00000500000000000000" pitchFamily="2" charset="0"/>
              </a:rPr>
              <a:t> das </a:t>
            </a:r>
            <a:r>
              <a:rPr lang="pt-BR" dirty="0" err="1">
                <a:latin typeface="Montserrat" panose="00000500000000000000" pitchFamily="2" charset="0"/>
              </a:rPr>
              <a:t>oswo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szoas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osaowo</a:t>
            </a:r>
            <a:r>
              <a:rPr lang="pt-BR" dirty="0">
                <a:latin typeface="Montserrat" panose="00000500000000000000" pitchFamily="2" charset="0"/>
              </a:rPr>
              <a:t> soas </a:t>
            </a:r>
            <a:r>
              <a:rPr lang="pt-BR" dirty="0" err="1">
                <a:latin typeface="Montserrat" panose="00000500000000000000" pitchFamily="2" charset="0"/>
              </a:rPr>
              <a:t>dsaso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owq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2155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390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>
          <a:xfrm rot="16200000">
            <a:off x="-519621" y="3001749"/>
            <a:ext cx="2016112" cy="224055"/>
          </a:xfrm>
        </p:spPr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168812" y="73243"/>
            <a:ext cx="10986868" cy="1039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Tx/>
              <a:buNone/>
            </a:pPr>
            <a:r>
              <a:rPr lang="pt-BR" altLang="pt-BR" sz="2400" b="1" dirty="0">
                <a:latin typeface="Cavolini" panose="020B0502040204020203" pitchFamily="66" charset="0"/>
                <a:cs typeface="Cavolini" panose="020B0502040204020203" pitchFamily="66" charset="0"/>
              </a:rPr>
              <a:t>ESCOLA E FACULDADE DE TECNOLOGIA SENAI ROBERTO MANGE</a:t>
            </a:r>
          </a:p>
          <a:p>
            <a:pPr marL="0" indent="0" algn="ctr" eaLnBrk="1" hangingPunct="1">
              <a:buFontTx/>
              <a:buNone/>
            </a:pPr>
            <a:r>
              <a:rPr lang="pt-BR" altLang="pt-BR" sz="2400" b="1" u="sng" dirty="0">
                <a:solidFill>
                  <a:srgbClr val="C00000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DESENVOLVIMENTO DE SISTEMAS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481595E-EC96-4721-9EC2-27EC32D9B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37" y="1113075"/>
            <a:ext cx="9373532" cy="506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768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8150" y="901421"/>
            <a:ext cx="91653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CRIANDO O ARQUIVO REQUIREMENTS.TXT PARA GERENCIAR A VENV</a:t>
            </a:r>
            <a:endParaRPr lang="pt-BR" altLang="pt-BR" sz="1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707579" y="1455451"/>
            <a:ext cx="1131278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ym typeface="Wingdings" panose="05000000000000000000" pitchFamily="2" charset="2"/>
              </a:rPr>
              <a:t>Para evitar com que toda vez seja necessário instalar individualmente todas as bibliotecas na venv, podemos criar um documento de texto contendo todas as bibliotecas desejadas, seguindo os seguintes passos:</a:t>
            </a:r>
          </a:p>
          <a:p>
            <a:endParaRPr lang="pt-BR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highlight>
                  <a:srgbClr val="FFFF00"/>
                </a:highlight>
                <a:sym typeface="Wingdings" panose="05000000000000000000" pitchFamily="2" charset="2"/>
              </a:rPr>
              <a:t>Caso ainda não possua o </a:t>
            </a:r>
            <a:r>
              <a:rPr lang="pt-BR" b="1" dirty="0">
                <a:highlight>
                  <a:srgbClr val="FFFF00"/>
                </a:highlight>
                <a:sym typeface="Wingdings" panose="05000000000000000000" pitchFamily="2" charset="2"/>
              </a:rPr>
              <a:t>requirements.txt:</a:t>
            </a:r>
          </a:p>
          <a:p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r>
              <a:rPr lang="pt-BR" dirty="0">
                <a:sym typeface="Wingdings" panose="05000000000000000000" pitchFamily="2" charset="2"/>
              </a:rPr>
              <a:t>Crie sua venv e faça a instalação de todas a bibliotecas desejadas</a:t>
            </a:r>
          </a:p>
          <a:p>
            <a:pPr marL="342900" indent="-342900">
              <a:buAutoNum type="arabicPeriod"/>
            </a:pPr>
            <a:r>
              <a:rPr lang="pt-BR" dirty="0">
                <a:sym typeface="Wingdings" panose="05000000000000000000" pitchFamily="2" charset="2"/>
              </a:rPr>
              <a:t>Abra o terminal com sua venv ativada</a:t>
            </a:r>
          </a:p>
          <a:p>
            <a:pPr marL="342900" indent="-342900">
              <a:buAutoNum type="arabicPeriod"/>
            </a:pPr>
            <a:r>
              <a:rPr lang="pt-BR" b="1" dirty="0">
                <a:sym typeface="Wingdings" panose="05000000000000000000" pitchFamily="2" charset="2"/>
              </a:rPr>
              <a:t>pip freeze &gt; requirements.txt </a:t>
            </a:r>
            <a:r>
              <a:rPr lang="pt-BR" dirty="0">
                <a:sym typeface="Wingdings" panose="05000000000000000000" pitchFamily="2" charset="2"/>
              </a:rPr>
              <a:t> coleta todas os nomes das bibliotecas atualmente instaladas e transfere p/ o arquivo requirements.txt.</a:t>
            </a:r>
          </a:p>
          <a:p>
            <a:pPr marL="342900" indent="-342900">
              <a:buAutoNum type="arabicPeriod"/>
            </a:pPr>
            <a:endParaRPr lang="pt-BR" b="1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b="1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b="1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highlight>
                  <a:srgbClr val="FFFF00"/>
                </a:highlight>
                <a:sym typeface="Wingdings" panose="05000000000000000000" pitchFamily="2" charset="2"/>
              </a:rPr>
              <a:t>Caso já possua o </a:t>
            </a:r>
            <a:r>
              <a:rPr lang="pt-BR" b="1" dirty="0">
                <a:highlight>
                  <a:srgbClr val="FFFF00"/>
                </a:highlight>
                <a:sym typeface="Wingdings" panose="05000000000000000000" pitchFamily="2" charset="2"/>
              </a:rPr>
              <a:t>requirements.txt:</a:t>
            </a:r>
          </a:p>
          <a:p>
            <a:endParaRPr lang="pt-BR" b="1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r>
              <a:rPr lang="pt-BR" dirty="0">
                <a:sym typeface="Wingdings" panose="05000000000000000000" pitchFamily="2" charset="2"/>
              </a:rPr>
              <a:t>Abra o terminal com sua venv ativada</a:t>
            </a:r>
          </a:p>
          <a:p>
            <a:pPr marL="342900" indent="-342900">
              <a:buAutoNum type="arabicPeriod"/>
            </a:pPr>
            <a:r>
              <a:rPr lang="pt-BR" b="1" dirty="0">
                <a:sym typeface="Wingdings" panose="05000000000000000000" pitchFamily="2" charset="2"/>
              </a:rPr>
              <a:t>pip install –r requirements.txt  </a:t>
            </a:r>
            <a:r>
              <a:rPr lang="pt-BR" dirty="0">
                <a:sym typeface="Wingdings" panose="05000000000000000000" pitchFamily="2" charset="2"/>
              </a:rPr>
              <a:t>faz a instalação de tudo o que está na requirements.txt e instala na venv atual.</a:t>
            </a:r>
            <a:endParaRPr lang="pt-BR" b="1" dirty="0">
              <a:sym typeface="Wingdings" panose="05000000000000000000" pitchFamily="2" charset="2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EC998DE-B109-1AFB-EE41-D7661B0A9B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683" r="10794" b="11606"/>
          <a:stretch/>
        </p:blipFill>
        <p:spPr>
          <a:xfrm>
            <a:off x="1144988" y="4092606"/>
            <a:ext cx="5871313" cy="47939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7CD6653-3F33-07B1-38D6-446845AB1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851" y="6083613"/>
            <a:ext cx="588645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5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8150" y="901421"/>
            <a:ext cx="91653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CRIANDO O ARQUIVO gitIgnore PARA EVITAR INCLUIR A VENV NO GITHUB</a:t>
            </a:r>
            <a:endParaRPr lang="pt-BR" altLang="pt-BR" sz="1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707579" y="1455451"/>
            <a:ext cx="113127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ym typeface="Wingdings" panose="05000000000000000000" pitchFamily="2" charset="2"/>
              </a:rPr>
              <a:t>Como a pasta venv é muito grande, geralmente não queremos que ela vá para o github em nosso repositório, uma vez que ela se torna desnecessária quando criamos o requirements.txt e aí o processo de instalação das bibliotecas fica mais rápido, portanto, criaremos agora um arquivo chamado .</a:t>
            </a:r>
            <a:r>
              <a:rPr lang="pt-BR" b="1" dirty="0">
                <a:sym typeface="Wingdings" panose="05000000000000000000" pitchFamily="2" charset="2"/>
              </a:rPr>
              <a:t>gitignore</a:t>
            </a:r>
            <a:r>
              <a:rPr lang="pt-BR" dirty="0">
                <a:sym typeface="Wingdings" panose="05000000000000000000" pitchFamily="2" charset="2"/>
              </a:rPr>
              <a:t> cuja função é fazer com que o github ignore a pasta venv.</a:t>
            </a:r>
          </a:p>
          <a:p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r>
              <a:rPr lang="pt-BR" dirty="0">
                <a:sym typeface="Wingdings" panose="05000000000000000000" pitchFamily="2" charset="2"/>
              </a:rPr>
              <a:t>Na raiz do seu projeto, crie o arquivo </a:t>
            </a:r>
            <a:r>
              <a:rPr lang="pt-BR" b="1" dirty="0">
                <a:sym typeface="Wingdings" panose="05000000000000000000" pitchFamily="2" charset="2"/>
              </a:rPr>
              <a:t>.gitignore</a:t>
            </a:r>
          </a:p>
          <a:p>
            <a:pPr marL="342900" indent="-342900">
              <a:buAutoNum type="arabicPeriod"/>
            </a:pPr>
            <a:r>
              <a:rPr lang="pt-BR" dirty="0">
                <a:sym typeface="Wingdings" panose="05000000000000000000" pitchFamily="2" charset="2"/>
              </a:rPr>
              <a:t>Digite </a:t>
            </a:r>
            <a:r>
              <a:rPr lang="pt-BR" b="1" dirty="0">
                <a:sym typeface="Wingdings" panose="05000000000000000000" pitchFamily="2" charset="2"/>
              </a:rPr>
              <a:t>venv</a:t>
            </a:r>
            <a:r>
              <a:rPr lang="pt-BR" dirty="0">
                <a:sym typeface="Wingdings" panose="05000000000000000000" pitchFamily="2" charset="2"/>
              </a:rPr>
              <a:t> dentro do arquivo criado, isso fará com que o git ignore a pasta venv ao enviar para o repositório</a:t>
            </a:r>
            <a:endParaRPr lang="pt-BR" b="1" dirty="0">
              <a:sym typeface="Wingdings" panose="05000000000000000000" pitchFamily="2" charset="2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BB024BA-5224-AD5A-129C-5FD07096E5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940" y="3539265"/>
            <a:ext cx="401002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761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9825</TotalTime>
  <Words>272</Words>
  <Application>Microsoft Office PowerPoint</Application>
  <PresentationFormat>Ecrã Panorâmico</PresentationFormat>
  <Paragraphs>28</Paragraphs>
  <Slides>3</Slides>
  <Notes>3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</vt:i4>
      </vt:variant>
    </vt:vector>
  </HeadingPairs>
  <TitlesOfParts>
    <vt:vector size="9" baseType="lpstr">
      <vt:lpstr>Arial</vt:lpstr>
      <vt:lpstr>Calibri</vt:lpstr>
      <vt:lpstr>Cavolini</vt:lpstr>
      <vt:lpstr>Montserrat</vt:lpstr>
      <vt:lpstr>Montserrat Medium</vt:lpstr>
      <vt:lpstr>Tema do Office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André</dc:creator>
  <cp:lastModifiedBy>Andre Felipe Savedra Cruz</cp:lastModifiedBy>
  <cp:revision>710</cp:revision>
  <dcterms:created xsi:type="dcterms:W3CDTF">2020-11-19T18:52:57Z</dcterms:created>
  <dcterms:modified xsi:type="dcterms:W3CDTF">2023-09-03T21:11:11Z</dcterms:modified>
</cp:coreProperties>
</file>